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B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F58F6-3B5F-CC45-B4D5-A52DCA99B2B6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DD7D-9ECB-EC45-B08C-503D5AEB61AF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09637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036A-1C5A-C109-6052-C265E658D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07A7B-124F-7030-D334-1080BABA6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97EB-EF69-7BF4-C2D0-3C7C42E8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CDA56-FAFE-9E1F-28E5-AADD8752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86BEE-56EE-7DE1-6734-3074FDB1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51546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127C-4B38-B9A5-BBEC-B4711861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4DA27-AB0C-E7D7-20DA-1E9B184A8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05F51-518B-BC6E-51AE-9E4294B6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21C6-4D4D-E57F-2D59-EF6DB995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4CD81-F414-FCB2-0AA8-10309DAD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63872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1368C-9DF5-3329-685E-A19759E93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A98EB-2DE3-CAB2-DA3B-76A1C0FCC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7535F-16CE-9A74-E3B9-DA1E1BCD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BBE62-9EE1-FDD9-2F6A-DB698A02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90BCC-C226-67D7-FA2B-1EC24FD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0768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31A2-0C0F-64A7-211D-8B03C70B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B8FE3-3D24-FDF4-49B6-86C0BE24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DF6E9-158E-3FE8-391E-E34FE988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95311-793D-71A3-1850-26035B93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AA8A-0BFF-C062-3B6D-E4997DEC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39849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FAE0-B4BD-01CF-F22E-8852E5FE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398B-92D8-868B-EC8D-00C0FA1A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8B28B-42DE-318A-E2A6-A05E906C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50FE-B2F9-61AD-0FEE-B24E48AD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A2F82-EFCA-82DC-670E-50126C1F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6951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DD44-17A8-CFD7-E57D-1D494EA3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976E-D9C6-FA5A-8211-39F851662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A49F8-8594-5276-71FF-DA024FD74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34BE9-617D-7C10-F3FC-2A6A7872E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68841-8F7B-597C-7D47-39756CFD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CE0-1413-C32A-C34E-9CA01A64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102003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8B8-459A-D767-7E8E-98C91C2D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E64DF-8D59-CA7B-FF0F-DC7AA51A8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E341B-A87B-0039-AFC6-B19476F4D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3129A-C9FF-2699-CCB8-977E441FA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BDC9F-119B-3E6A-2739-C4F2620C6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C2463-5FAD-9059-8228-04DF1EC7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97478-6CB9-DBD2-A63B-802EA324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61DAB-4691-01AB-810B-8808F43E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7245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D0AB-F10C-E02F-55EC-136CD00C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A55CD-C451-422A-E31D-25ABFBA4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16738-1C83-6B85-B864-E735F166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7F41F-4134-85DD-7B01-33FB5BFF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147819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B2C07-B377-EF13-9924-76D1BEF2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F2CC4-770A-6DAE-91F9-C7EE53E3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EE748-6F43-E5EF-7D38-728E0993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95798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BE27-A91B-76C6-86DE-45B95087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AA4E-2AD6-2019-266A-8308026FC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8EE63-27E7-CD83-0BFD-F73B170D8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33A47-7DCA-432C-8B86-6F16C180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431F7-F401-7F8F-5146-F875D5B7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B653A-F10E-C83A-B073-8B4A71AB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51303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52D8-56A1-93BE-2395-2D60EEEE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7AD73-106E-9D84-DBD8-925E71191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F6DF5-E93B-94A8-4891-B6BFC0069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D8312-0C39-18C9-1DEE-91D1DD58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075A7-0372-783E-068E-22B083E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89160-98F4-1CE7-CA08-34D03603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84861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49C8A-AE30-0C5E-3BFC-E494EB35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08574-0FCE-E0B2-2401-AD3DE8742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C1A63-981B-4162-5657-67EB1B823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E732FB-E2EB-4C48-B578-5C21B12A40A9}" type="datetimeFigureOut">
              <a:rPr lang="en-BA" smtClean="0"/>
              <a:t>27. 2. 2025.</a:t>
            </a:fld>
            <a:endParaRPr lang="e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7FC2E-9A09-C089-2F95-101726B20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5BF66-5882-746E-2629-CA2125634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5BA1FA-2FDA-274A-8158-50F41498CA64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02831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4529-5B5E-4C4A-CEE0-87E0F83D8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654" y="869093"/>
            <a:ext cx="9144000" cy="1027713"/>
          </a:xfrm>
        </p:spPr>
        <p:txBody>
          <a:bodyPr/>
          <a:lstStyle/>
          <a:p>
            <a:pPr algn="l"/>
            <a:endParaRPr lang="en-BA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B0623-1E3E-948B-0AA5-E6FA4BCD6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654" y="2119271"/>
            <a:ext cx="9144000" cy="1328308"/>
          </a:xfrm>
        </p:spPr>
        <p:txBody>
          <a:bodyPr/>
          <a:lstStyle/>
          <a:p>
            <a:pPr algn="l"/>
            <a:endParaRPr lang="e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5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CF544-448E-4EAE-6550-68B4E09C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17EA-14A9-57D5-A21B-4C7C5934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4303D-EF19-3001-E0F8-4BB004ED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19054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0C6E0-D8D5-13BD-85FA-40822FDFA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D9DF-94AE-8EED-EE26-8E5CA219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70DD2-9ACA-0A35-49A0-E41D9899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50484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A83D26-A752-945D-42CC-59301A429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BA55-4E27-CD34-A9F8-C09AC6C7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DB19-DE60-35C3-6D2E-B8C35FA70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160802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1501F8-AB01-5DCF-8F25-22C6D1DEF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2712-E902-E62C-C643-7940CE10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1D183-0BCE-8152-FFE2-69818E744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05544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F22E2-2EAA-DB19-5F41-518927877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6A21-105C-1276-1EB5-B6731A61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6270-5DC2-7B99-7400-3670A026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71219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59144C-DCF5-95A1-2202-F87C93714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DBEF-7F88-E20D-BDB6-EBA29794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B9344-4024-E973-060E-1E68B3360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57084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63FDD5-8761-55E9-1D40-F9EBA62B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934E-CE1E-0A74-3081-7C28963E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ECE7-DF47-95BE-25A5-99ED06F6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8396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A0302-C415-8E46-934B-5D6E9719F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7562-DCBF-E0AD-FD5E-E2223907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9DADC-9677-1437-2FCD-00E450661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154898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CC6B4-1B30-F816-A1D9-F58AC26D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C8E3-B67C-C759-D119-77E784AD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A001E-E5F1-A42A-A1CC-F752B2D9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38042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73C87-FECC-BC3D-459F-3BAD73AD8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4140-A6CF-D5E2-1AA5-D98A59B8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FA7EB-332B-50F9-4813-FED0AD98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55335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3D3A-7A72-3F1A-DBBC-D55788F7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915C-1F51-20CB-E793-6B3C258B3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1879730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78B0BD-C930-A8CD-89A6-1344FF065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16AB-B9C7-0E8B-583A-8A9E11B5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F21C-AED8-748C-22A8-3BA2ACEE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709979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5EE8A6-91E2-1A1B-AF03-98E033C40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7623-B541-3D82-92C1-8A48195C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7478-63CD-BF13-CD44-8FCB0A12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105741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237AF-983F-5DB8-5CC0-2799B35F4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35F3-B23A-07E4-DFB2-20CD8942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EC467-BD79-4022-982E-981AA652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74747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C0CE36-1617-593B-9070-6B349E552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99E7-4D0D-B4BD-8D62-01F9AE30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C248-6759-AA13-B112-122245F6E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43797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D8156-C53E-C3BE-079E-3D9BC74F7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1518-18EB-C8F0-73BE-1480F4F9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4638-2D19-D69F-4F87-B98EF9689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423529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86F3C-B044-4877-B020-DD0515AC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2C1A-CC3C-30DD-1D04-59278F14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98D93-470D-5E07-08EC-D4E5D2B8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2461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52034-20EA-36F8-7E4D-05DE2FD27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82F8-F138-E726-DA0E-12F19FBF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A9810-6568-94DA-F230-FC7E87A4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06716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6B69B-48FA-3146-FA03-CD0C1DB71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E52A-C88B-0B80-D6F4-A522FC99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829F9-4593-CFC7-7073-DA74E1F8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69657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DA0558-D936-AA61-DD74-2CD0CAD3A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E0C5-1B74-DD38-8584-C15BE41D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2F50-8930-D663-4186-51214C39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166797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85D422-D0C7-5F53-FA8A-6B542DED2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840E-7B2D-1A6F-6C70-EBDE8EC6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6B654-2920-E985-5151-3E976D4C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1791"/>
          </a:xfrm>
        </p:spPr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323076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 musa</dc:creator>
  <cp:lastModifiedBy>marin musa</cp:lastModifiedBy>
  <cp:revision>1</cp:revision>
  <dcterms:created xsi:type="dcterms:W3CDTF">2025-02-27T15:45:14Z</dcterms:created>
  <dcterms:modified xsi:type="dcterms:W3CDTF">2025-02-27T15:46:50Z</dcterms:modified>
</cp:coreProperties>
</file>